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83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12"/>
    <p:restoredTop sz="94213"/>
  </p:normalViewPr>
  <p:slideViewPr>
    <p:cSldViewPr snapToGrid="0" snapToObjects="1">
      <p:cViewPr varScale="1">
        <p:scale>
          <a:sx n="105" d="100"/>
          <a:sy n="105" d="100"/>
        </p:scale>
        <p:origin x="161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5C2A9-99C0-ED45-A95A-978B4517AF92}" type="datetimeFigureOut">
              <a:rPr lang="en-US" smtClean="0"/>
              <a:t>4/10/20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7D72-B147-E94A-B8F8-7E26DB2DB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989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5C2A9-99C0-ED45-A95A-978B4517AF92}" type="datetimeFigureOut">
              <a:rPr lang="en-US" smtClean="0"/>
              <a:t>4/10/20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7D72-B147-E94A-B8F8-7E26DB2DB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243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5C2A9-99C0-ED45-A95A-978B4517AF92}" type="datetimeFigureOut">
              <a:rPr lang="en-US" smtClean="0"/>
              <a:t>4/10/20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7D72-B147-E94A-B8F8-7E26DB2DB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056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5C2A9-99C0-ED45-A95A-978B4517AF92}" type="datetimeFigureOut">
              <a:rPr lang="en-US" smtClean="0"/>
              <a:t>4/10/20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7D72-B147-E94A-B8F8-7E26DB2DB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074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5C2A9-99C0-ED45-A95A-978B4517AF92}" type="datetimeFigureOut">
              <a:rPr lang="en-US" smtClean="0"/>
              <a:t>4/10/20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7D72-B147-E94A-B8F8-7E26DB2DB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624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5C2A9-99C0-ED45-A95A-978B4517AF92}" type="datetimeFigureOut">
              <a:rPr lang="en-US" smtClean="0"/>
              <a:t>4/10/20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7D72-B147-E94A-B8F8-7E26DB2DB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941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5C2A9-99C0-ED45-A95A-978B4517AF92}" type="datetimeFigureOut">
              <a:rPr lang="en-US" smtClean="0"/>
              <a:t>4/10/20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7D72-B147-E94A-B8F8-7E26DB2DB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597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5C2A9-99C0-ED45-A95A-978B4517AF92}" type="datetimeFigureOut">
              <a:rPr lang="en-US" smtClean="0"/>
              <a:t>4/10/20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7D72-B147-E94A-B8F8-7E26DB2DB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327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5C2A9-99C0-ED45-A95A-978B4517AF92}" type="datetimeFigureOut">
              <a:rPr lang="en-US" smtClean="0"/>
              <a:t>4/10/20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7D72-B147-E94A-B8F8-7E26DB2DB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001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5C2A9-99C0-ED45-A95A-978B4517AF92}" type="datetimeFigureOut">
              <a:rPr lang="en-US" smtClean="0"/>
              <a:t>4/10/20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7D72-B147-E94A-B8F8-7E26DB2DB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630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5C2A9-99C0-ED45-A95A-978B4517AF92}" type="datetimeFigureOut">
              <a:rPr lang="en-US" smtClean="0"/>
              <a:t>4/10/20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7D72-B147-E94A-B8F8-7E26DB2DB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507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5C2A9-99C0-ED45-A95A-978B4517AF92}" type="datetimeFigureOut">
              <a:rPr lang="en-US" smtClean="0"/>
              <a:t>4/10/20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67D72-B147-E94A-B8F8-7E26DB2DB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664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B761BB0-956F-8147-BDC3-C41E8912EBE2}"/>
              </a:ext>
            </a:extLst>
          </p:cNvPr>
          <p:cNvSpPr/>
          <p:nvPr/>
        </p:nvSpPr>
        <p:spPr>
          <a:xfrm>
            <a:off x="1121668" y="842211"/>
            <a:ext cx="6389887" cy="7098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CN" dirty="0"/>
              <a:t>Web</a:t>
            </a:r>
            <a:r>
              <a:rPr lang="zh-CN" altLang="en-US" dirty="0"/>
              <a:t> </a:t>
            </a:r>
            <a:r>
              <a:rPr lang="en-US" altLang="zh-CN" dirty="0"/>
              <a:t>Browser</a:t>
            </a:r>
            <a:endParaRPr lang="en-CN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4D89EF-BEFB-5F49-B96D-E85794037F7B}"/>
              </a:ext>
            </a:extLst>
          </p:cNvPr>
          <p:cNvSpPr txBox="1"/>
          <p:nvPr/>
        </p:nvSpPr>
        <p:spPr>
          <a:xfrm>
            <a:off x="1803962" y="295413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/>
              <a:t>js</a:t>
            </a:r>
            <a:endParaRPr lang="en-CN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B16F47-56CD-8D44-8783-BDBD1C9383E6}"/>
              </a:ext>
            </a:extLst>
          </p:cNvPr>
          <p:cNvSpPr txBox="1"/>
          <p:nvPr/>
        </p:nvSpPr>
        <p:spPr>
          <a:xfrm>
            <a:off x="2865240" y="295413"/>
            <a:ext cx="461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/>
              <a:t>css</a:t>
            </a:r>
            <a:endParaRPr lang="en-CN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DA9844-0FFA-EC46-B0DC-FE271E958AD4}"/>
              </a:ext>
            </a:extLst>
          </p:cNvPr>
          <p:cNvSpPr txBox="1"/>
          <p:nvPr/>
        </p:nvSpPr>
        <p:spPr>
          <a:xfrm>
            <a:off x="3755082" y="295413"/>
            <a:ext cx="735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html5</a:t>
            </a:r>
            <a:endParaRPr lang="en-CN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628A6B1-446F-1449-B9A6-B75B10D7AB53}"/>
              </a:ext>
            </a:extLst>
          </p:cNvPr>
          <p:cNvSpPr txBox="1"/>
          <p:nvPr/>
        </p:nvSpPr>
        <p:spPr>
          <a:xfrm>
            <a:off x="4884394" y="295413"/>
            <a:ext cx="572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json</a:t>
            </a:r>
            <a:endParaRPr lang="en-CN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55AD34B-0902-A048-9555-B0BE5A67C6D3}"/>
              </a:ext>
            </a:extLst>
          </p:cNvPr>
          <p:cNvSpPr/>
          <p:nvPr/>
        </p:nvSpPr>
        <p:spPr>
          <a:xfrm>
            <a:off x="3070821" y="1197143"/>
            <a:ext cx="1813573" cy="369332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CN" dirty="0"/>
              <a:t>bootstrap+jquery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C4203C8-7AFB-8B42-B620-A92C0A1FC8D3}"/>
              </a:ext>
            </a:extLst>
          </p:cNvPr>
          <p:cNvSpPr txBox="1"/>
          <p:nvPr/>
        </p:nvSpPr>
        <p:spPr>
          <a:xfrm>
            <a:off x="8229641" y="1058779"/>
            <a:ext cx="725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Client</a:t>
            </a:r>
            <a:endParaRPr lang="en-CN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F13A23-E563-8D4F-9412-20C1DAAB2893}"/>
              </a:ext>
            </a:extLst>
          </p:cNvPr>
          <p:cNvSpPr txBox="1"/>
          <p:nvPr/>
        </p:nvSpPr>
        <p:spPr>
          <a:xfrm>
            <a:off x="8229641" y="3747033"/>
            <a:ext cx="785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Server</a:t>
            </a:r>
            <a:endParaRPr lang="en-CN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F679C5F-0413-3045-B372-BF74A427F698}"/>
              </a:ext>
            </a:extLst>
          </p:cNvPr>
          <p:cNvSpPr/>
          <p:nvPr/>
        </p:nvSpPr>
        <p:spPr>
          <a:xfrm>
            <a:off x="1121668" y="1993230"/>
            <a:ext cx="6389887" cy="7098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CN" dirty="0"/>
              <a:t>Web</a:t>
            </a:r>
            <a:r>
              <a:rPr lang="zh-CN" altLang="en-US" dirty="0"/>
              <a:t> </a:t>
            </a:r>
            <a:r>
              <a:rPr lang="en-US" altLang="zh-CN" dirty="0"/>
              <a:t>Server</a:t>
            </a:r>
            <a:endParaRPr lang="en-CN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0D778F2-9A68-FD4C-B0F8-D6FEA2E9B9E4}"/>
              </a:ext>
            </a:extLst>
          </p:cNvPr>
          <p:cNvSpPr/>
          <p:nvPr/>
        </p:nvSpPr>
        <p:spPr>
          <a:xfrm>
            <a:off x="3574291" y="2362200"/>
            <a:ext cx="806631" cy="369332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zh-CN" dirty="0"/>
              <a:t>NGINX</a:t>
            </a:r>
            <a:endParaRPr lang="en-CN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5FB2144-7E24-8D4D-B829-53EFA515349B}"/>
              </a:ext>
            </a:extLst>
          </p:cNvPr>
          <p:cNvSpPr/>
          <p:nvPr/>
        </p:nvSpPr>
        <p:spPr>
          <a:xfrm>
            <a:off x="1121667" y="3100502"/>
            <a:ext cx="6389887" cy="70986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CN" dirty="0"/>
              <a:t>W</a:t>
            </a:r>
            <a:r>
              <a:rPr lang="en-US" altLang="zh-CN" dirty="0"/>
              <a:t>SGI</a:t>
            </a:r>
            <a:r>
              <a:rPr lang="zh-CN" altLang="en-US" dirty="0"/>
              <a:t> </a:t>
            </a:r>
            <a:r>
              <a:rPr lang="en-US" altLang="zh-CN" dirty="0"/>
              <a:t>Web</a:t>
            </a:r>
            <a:r>
              <a:rPr lang="zh-CN" altLang="en-US" dirty="0"/>
              <a:t> </a:t>
            </a:r>
            <a:r>
              <a:rPr lang="en-US" altLang="zh-CN" dirty="0"/>
              <a:t>Server</a:t>
            </a:r>
            <a:r>
              <a:rPr lang="zh-CN" altLang="en-US" dirty="0"/>
              <a:t> </a:t>
            </a:r>
            <a:r>
              <a:rPr lang="en-US" altLang="zh-CN" dirty="0"/>
              <a:t>Gateway</a:t>
            </a:r>
            <a:endParaRPr lang="en-CN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0D086A2-6634-B842-8B98-1AE320E9AD02}"/>
              </a:ext>
            </a:extLst>
          </p:cNvPr>
          <p:cNvCxnSpPr/>
          <p:nvPr/>
        </p:nvCxnSpPr>
        <p:spPr>
          <a:xfrm>
            <a:off x="966056" y="1243445"/>
            <a:ext cx="0" cy="2370221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B958A013-5C7F-E246-8AE1-F2B93D85480D}"/>
              </a:ext>
            </a:extLst>
          </p:cNvPr>
          <p:cNvSpPr txBox="1"/>
          <p:nvPr/>
        </p:nvSpPr>
        <p:spPr>
          <a:xfrm>
            <a:off x="111813" y="2105526"/>
            <a:ext cx="9108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HTTP</a:t>
            </a:r>
          </a:p>
          <a:p>
            <a:r>
              <a:rPr lang="en-US" altLang="zh-CN" dirty="0"/>
              <a:t>SOCKET</a:t>
            </a:r>
            <a:endParaRPr lang="en-CN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DCC202E-3611-DC43-8691-2BC0F2410EA4}"/>
              </a:ext>
            </a:extLst>
          </p:cNvPr>
          <p:cNvSpPr/>
          <p:nvPr/>
        </p:nvSpPr>
        <p:spPr>
          <a:xfrm>
            <a:off x="1121667" y="4279959"/>
            <a:ext cx="6389887" cy="70986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altLang="zh-CN" dirty="0"/>
              <a:t>WSGI</a:t>
            </a:r>
            <a:r>
              <a:rPr lang="zh-CN" altLang="en-US" dirty="0"/>
              <a:t> </a:t>
            </a:r>
            <a:r>
              <a:rPr lang="en-US" altLang="zh-CN" dirty="0"/>
              <a:t>Web</a:t>
            </a:r>
            <a:r>
              <a:rPr lang="zh-CN" altLang="en-US" dirty="0"/>
              <a:t> </a:t>
            </a:r>
            <a:r>
              <a:rPr lang="en-US" altLang="zh-CN" dirty="0"/>
              <a:t>Application</a:t>
            </a:r>
            <a:r>
              <a:rPr lang="zh-CN" altLang="en-US" dirty="0"/>
              <a:t> </a:t>
            </a:r>
            <a:r>
              <a:rPr lang="en-US" altLang="zh-CN" dirty="0"/>
              <a:t>Framework</a:t>
            </a:r>
            <a:endParaRPr lang="en-CN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BE7D117-2B13-B643-8C8B-B226E80D58C6}"/>
              </a:ext>
            </a:extLst>
          </p:cNvPr>
          <p:cNvSpPr/>
          <p:nvPr/>
        </p:nvSpPr>
        <p:spPr>
          <a:xfrm>
            <a:off x="3599377" y="4634891"/>
            <a:ext cx="747320" cy="369332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zh-CN" dirty="0"/>
              <a:t>FLASK</a:t>
            </a:r>
            <a:endParaRPr lang="en-CN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C0BD93A-6808-6545-BE9F-F5116C4ECAE1}"/>
              </a:ext>
            </a:extLst>
          </p:cNvPr>
          <p:cNvSpPr/>
          <p:nvPr/>
        </p:nvSpPr>
        <p:spPr>
          <a:xfrm>
            <a:off x="3392411" y="3505217"/>
            <a:ext cx="1232582" cy="369332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zh-CN" dirty="0"/>
              <a:t>GUNICORN</a:t>
            </a:r>
            <a:endParaRPr lang="en-CN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051E25E-DB43-6449-BBC4-D029A6457E9C}"/>
              </a:ext>
            </a:extLst>
          </p:cNvPr>
          <p:cNvSpPr/>
          <p:nvPr/>
        </p:nvSpPr>
        <p:spPr>
          <a:xfrm>
            <a:off x="1118936" y="5429006"/>
            <a:ext cx="1902560" cy="421585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/>
              <a:t>SQLAlchemy</a:t>
            </a:r>
            <a:endParaRPr lang="en-CN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FB0D114-A80E-3E46-87A8-1AA886B5DEE4}"/>
              </a:ext>
            </a:extLst>
          </p:cNvPr>
          <p:cNvSpPr/>
          <p:nvPr/>
        </p:nvSpPr>
        <p:spPr>
          <a:xfrm>
            <a:off x="1118936" y="5959129"/>
            <a:ext cx="1902560" cy="41838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MySQL</a:t>
            </a:r>
            <a:endParaRPr lang="en-CN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B639876-1624-8740-838B-D2697AD190B7}"/>
              </a:ext>
            </a:extLst>
          </p:cNvPr>
          <p:cNvSpPr/>
          <p:nvPr/>
        </p:nvSpPr>
        <p:spPr>
          <a:xfrm>
            <a:off x="3367894" y="5431251"/>
            <a:ext cx="1902560" cy="41934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Redis</a:t>
            </a:r>
            <a:endParaRPr lang="en-CN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EACA577-2D89-494F-88BA-2AF31C556AD5}"/>
              </a:ext>
            </a:extLst>
          </p:cNvPr>
          <p:cNvSpPr/>
          <p:nvPr/>
        </p:nvSpPr>
        <p:spPr>
          <a:xfrm>
            <a:off x="5608993" y="5411006"/>
            <a:ext cx="1902560" cy="41934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ICAT</a:t>
            </a:r>
            <a:endParaRPr lang="en-CN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8986399-E5DE-C64B-9D62-FAFCB02D0EFF}"/>
              </a:ext>
            </a:extLst>
          </p:cNvPr>
          <p:cNvSpPr/>
          <p:nvPr/>
        </p:nvSpPr>
        <p:spPr>
          <a:xfrm>
            <a:off x="3367894" y="5958178"/>
            <a:ext cx="1902560" cy="41934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Mantid</a:t>
            </a:r>
            <a:endParaRPr lang="en-CN" dirty="0"/>
          </a:p>
        </p:txBody>
      </p:sp>
      <p:sp>
        <p:nvSpPr>
          <p:cNvPr id="25" name="Right Brace 24">
            <a:extLst>
              <a:ext uri="{FF2B5EF4-FFF2-40B4-BE49-F238E27FC236}">
                <a16:creationId xmlns:a16="http://schemas.microsoft.com/office/drawing/2014/main" id="{5231406D-3693-7847-B1DE-5C74A67A3CEE}"/>
              </a:ext>
            </a:extLst>
          </p:cNvPr>
          <p:cNvSpPr/>
          <p:nvPr/>
        </p:nvSpPr>
        <p:spPr>
          <a:xfrm>
            <a:off x="7511554" y="2362200"/>
            <a:ext cx="595795" cy="3296478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N" dirty="0"/>
          </a:p>
        </p:txBody>
      </p:sp>
    </p:spTree>
    <p:extLst>
      <p:ext uri="{BB962C8B-B14F-4D97-AF65-F5344CB8AC3E}">
        <p14:creationId xmlns:p14="http://schemas.microsoft.com/office/powerpoint/2010/main" val="20963920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588</TotalTime>
  <Words>32</Words>
  <Application>Microsoft Macintosh PowerPoint</Application>
  <PresentationFormat>On-screen Show (4:3)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jrzhang</dc:creator>
  <cp:lastModifiedBy>Microsoft Office User</cp:lastModifiedBy>
  <cp:revision>113</cp:revision>
  <dcterms:created xsi:type="dcterms:W3CDTF">2019-04-26T01:02:21Z</dcterms:created>
  <dcterms:modified xsi:type="dcterms:W3CDTF">2020-04-10T04:39:28Z</dcterms:modified>
</cp:coreProperties>
</file>