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83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4691"/>
    <p:restoredTop sz="93133"/>
  </p:normalViewPr>
  <p:slideViewPr>
    <p:cSldViewPr snapToGrid="0" snapToObjects="1">
      <p:cViewPr varScale="1">
        <p:scale>
          <a:sx n="104" d="100"/>
          <a:sy n="104" d="100"/>
        </p:scale>
        <p:origin x="45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989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2436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4056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2074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46247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9413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5973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3276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50019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6306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15073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B5C2A9-99C0-ED45-A95A-978B4517AF92}" type="datetimeFigureOut">
              <a:rPr lang="en-US" smtClean="0"/>
              <a:t>4/10/20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E67D72-B147-E94A-B8F8-7E26DB2DBA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6642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DC0DD310-5304-5547-B87D-2BE983B3135C}"/>
              </a:ext>
            </a:extLst>
          </p:cNvPr>
          <p:cNvSpPr/>
          <p:nvPr/>
        </p:nvSpPr>
        <p:spPr>
          <a:xfrm>
            <a:off x="857888" y="1436679"/>
            <a:ext cx="1267968" cy="1103376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000" dirty="0"/>
              <a:t>Client</a:t>
            </a:r>
            <a:endParaRPr lang="en-CN" sz="2000" dirty="0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D4D7B063-0650-7343-B035-1B392413A794}"/>
              </a:ext>
            </a:extLst>
          </p:cNvPr>
          <p:cNvSpPr/>
          <p:nvPr/>
        </p:nvSpPr>
        <p:spPr>
          <a:xfrm>
            <a:off x="3338960" y="1436679"/>
            <a:ext cx="5187696" cy="6096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000" dirty="0"/>
              <a:t>Server</a:t>
            </a:r>
            <a:endParaRPr lang="en-CN" sz="2000" dirty="0"/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980D1335-6C84-E945-A51B-962F91520DBD}"/>
              </a:ext>
            </a:extLst>
          </p:cNvPr>
          <p:cNvSpPr/>
          <p:nvPr/>
        </p:nvSpPr>
        <p:spPr>
          <a:xfrm>
            <a:off x="3338960" y="2052375"/>
            <a:ext cx="1267968" cy="49377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000" dirty="0"/>
              <a:t>Flask</a:t>
            </a:r>
            <a:endParaRPr lang="en-CN" sz="2000" dirty="0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27F76F61-F9CC-FC4F-8CF1-CDE725B4CE32}"/>
              </a:ext>
            </a:extLst>
          </p:cNvPr>
          <p:cNvSpPr/>
          <p:nvPr/>
        </p:nvSpPr>
        <p:spPr>
          <a:xfrm>
            <a:off x="4631312" y="2046279"/>
            <a:ext cx="1267968" cy="49377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000" dirty="0"/>
              <a:t>Redis</a:t>
            </a:r>
            <a:endParaRPr lang="en-CN" sz="2000" dirty="0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E273A9-8B3C-C141-A65B-DA32CAEED5DA}"/>
              </a:ext>
            </a:extLst>
          </p:cNvPr>
          <p:cNvSpPr/>
          <p:nvPr/>
        </p:nvSpPr>
        <p:spPr>
          <a:xfrm>
            <a:off x="5945000" y="2046279"/>
            <a:ext cx="1267968" cy="49377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000" dirty="0"/>
              <a:t>Worker</a:t>
            </a:r>
            <a:endParaRPr lang="en-CN" sz="2000" dirty="0"/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FC0E74CC-CEF5-884A-9F30-A352A0916FFE}"/>
              </a:ext>
            </a:extLst>
          </p:cNvPr>
          <p:cNvSpPr/>
          <p:nvPr/>
        </p:nvSpPr>
        <p:spPr>
          <a:xfrm>
            <a:off x="7258688" y="2046279"/>
            <a:ext cx="1267968" cy="49377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000" dirty="0"/>
              <a:t>Job</a:t>
            </a:r>
            <a:endParaRPr lang="en-CN" sz="2000" dirty="0"/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D7EB8751-93B1-A64D-BDD5-790F0473609C}"/>
              </a:ext>
            </a:extLst>
          </p:cNvPr>
          <p:cNvGrpSpPr/>
          <p:nvPr/>
        </p:nvGrpSpPr>
        <p:grpSpPr>
          <a:xfrm>
            <a:off x="1491872" y="2540053"/>
            <a:ext cx="6059271" cy="3569129"/>
            <a:chOff x="1491872" y="1773934"/>
            <a:chExt cx="6059271" cy="5870312"/>
          </a:xfrm>
        </p:grpSpPr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650F1535-17C2-B14D-9508-026E351BEA71}"/>
                </a:ext>
              </a:extLst>
            </p:cNvPr>
            <p:cNvCxnSpPr>
              <a:stCxn id="2" idx="2"/>
            </p:cNvCxnSpPr>
            <p:nvPr/>
          </p:nvCxnSpPr>
          <p:spPr>
            <a:xfrm>
              <a:off x="1491872" y="3034007"/>
              <a:ext cx="5542" cy="4610239"/>
            </a:xfrm>
            <a:prstGeom prst="line">
              <a:avLst/>
            </a:prstGeom>
            <a:ln w="25400">
              <a:solidFill>
                <a:srgbClr val="FF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05CBA0EB-2430-CE42-91F4-74AEC99E5AAF}"/>
                </a:ext>
              </a:extLst>
            </p:cNvPr>
            <p:cNvCxnSpPr>
              <a:cxnSpLocks/>
            </p:cNvCxnSpPr>
            <p:nvPr/>
          </p:nvCxnSpPr>
          <p:spPr>
            <a:xfrm>
              <a:off x="3633770" y="1786128"/>
              <a:ext cx="5542" cy="4610239"/>
            </a:xfrm>
            <a:prstGeom prst="line">
              <a:avLst/>
            </a:prstGeom>
            <a:ln w="25400">
              <a:solidFill>
                <a:srgbClr val="FF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094D5808-BD50-7844-8B42-B8E41CB2E508}"/>
                </a:ext>
              </a:extLst>
            </p:cNvPr>
            <p:cNvCxnSpPr>
              <a:cxnSpLocks/>
            </p:cNvCxnSpPr>
            <p:nvPr/>
          </p:nvCxnSpPr>
          <p:spPr>
            <a:xfrm>
              <a:off x="4939561" y="1786128"/>
              <a:ext cx="5542" cy="4610239"/>
            </a:xfrm>
            <a:prstGeom prst="line">
              <a:avLst/>
            </a:prstGeom>
            <a:ln w="25400">
              <a:solidFill>
                <a:srgbClr val="FF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4B2382B8-94D6-9146-8978-7F54D56BADBD}"/>
                </a:ext>
              </a:extLst>
            </p:cNvPr>
            <p:cNvCxnSpPr>
              <a:cxnSpLocks/>
            </p:cNvCxnSpPr>
            <p:nvPr/>
          </p:nvCxnSpPr>
          <p:spPr>
            <a:xfrm>
              <a:off x="6245352" y="1773935"/>
              <a:ext cx="5542" cy="4610239"/>
            </a:xfrm>
            <a:prstGeom prst="line">
              <a:avLst/>
            </a:prstGeom>
            <a:ln w="25400">
              <a:solidFill>
                <a:srgbClr val="FF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A9109914-AAF9-CD47-8E6C-693AE208A8D0}"/>
                </a:ext>
              </a:extLst>
            </p:cNvPr>
            <p:cNvCxnSpPr>
              <a:cxnSpLocks/>
            </p:cNvCxnSpPr>
            <p:nvPr/>
          </p:nvCxnSpPr>
          <p:spPr>
            <a:xfrm>
              <a:off x="7545601" y="1773934"/>
              <a:ext cx="5542" cy="4610239"/>
            </a:xfrm>
            <a:prstGeom prst="line">
              <a:avLst/>
            </a:prstGeom>
            <a:ln w="25400">
              <a:solidFill>
                <a:srgbClr val="FF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7" name="Straight Arrow Connector 36">
            <a:extLst>
              <a:ext uri="{FF2B5EF4-FFF2-40B4-BE49-F238E27FC236}">
                <a16:creationId xmlns:a16="http://schemas.microsoft.com/office/drawing/2014/main" id="{D07D40A8-4FAC-474B-8C5A-5AF93A0D8F49}"/>
              </a:ext>
            </a:extLst>
          </p:cNvPr>
          <p:cNvCxnSpPr/>
          <p:nvPr/>
        </p:nvCxnSpPr>
        <p:spPr>
          <a:xfrm>
            <a:off x="1491872" y="3254138"/>
            <a:ext cx="2475530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7F860510-4531-5D41-B798-7C3C79F43BD3}"/>
              </a:ext>
            </a:extLst>
          </p:cNvPr>
          <p:cNvSpPr txBox="1"/>
          <p:nvPr/>
        </p:nvSpPr>
        <p:spPr>
          <a:xfrm>
            <a:off x="2099900" y="2884806"/>
            <a:ext cx="12121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000" dirty="0"/>
              <a:t>POST</a:t>
            </a:r>
            <a:r>
              <a:rPr lang="zh-CN" altLang="en-US" sz="2000" dirty="0"/>
              <a:t> </a:t>
            </a:r>
            <a:r>
              <a:rPr lang="en-US" altLang="zh-CN" sz="2000" dirty="0"/>
              <a:t>task</a:t>
            </a:r>
            <a:endParaRPr lang="en-CN" sz="2000" dirty="0"/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71E8021A-5AA5-204B-8C2A-6FECCC5AD403}"/>
              </a:ext>
            </a:extLst>
          </p:cNvPr>
          <p:cNvCxnSpPr>
            <a:cxnSpLocks/>
          </p:cNvCxnSpPr>
          <p:nvPr/>
        </p:nvCxnSpPr>
        <p:spPr>
          <a:xfrm>
            <a:off x="3967402" y="3640454"/>
            <a:ext cx="1297894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9BD2C1F5-D1A6-3D4B-947C-3C981623841B}"/>
              </a:ext>
            </a:extLst>
          </p:cNvPr>
          <p:cNvSpPr txBox="1"/>
          <p:nvPr/>
        </p:nvSpPr>
        <p:spPr>
          <a:xfrm>
            <a:off x="3853427" y="3255181"/>
            <a:ext cx="158735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000" dirty="0"/>
              <a:t>Enqueue</a:t>
            </a:r>
            <a:r>
              <a:rPr lang="zh-CN" altLang="en-US" sz="2000" dirty="0"/>
              <a:t> </a:t>
            </a:r>
            <a:r>
              <a:rPr lang="en-US" altLang="zh-CN" sz="2000" dirty="0"/>
              <a:t>task</a:t>
            </a:r>
            <a:endParaRPr lang="en-CN" sz="2000" dirty="0"/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4105241F-36A5-0E40-928F-460766751820}"/>
              </a:ext>
            </a:extLst>
          </p:cNvPr>
          <p:cNvCxnSpPr>
            <a:cxnSpLocks/>
          </p:cNvCxnSpPr>
          <p:nvPr/>
        </p:nvCxnSpPr>
        <p:spPr>
          <a:xfrm flipH="1">
            <a:off x="5237497" y="3972624"/>
            <a:ext cx="1311637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49CCBDBC-9AE7-904D-A0F2-BE1C2910907E}"/>
              </a:ext>
            </a:extLst>
          </p:cNvPr>
          <p:cNvSpPr txBox="1"/>
          <p:nvPr/>
        </p:nvSpPr>
        <p:spPr>
          <a:xfrm>
            <a:off x="5286632" y="3572514"/>
            <a:ext cx="135165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000" dirty="0"/>
              <a:t>Pickup</a:t>
            </a:r>
            <a:r>
              <a:rPr lang="zh-CN" altLang="en-US" sz="2000" dirty="0"/>
              <a:t> </a:t>
            </a:r>
            <a:r>
              <a:rPr lang="en-US" altLang="zh-CN" sz="2000" dirty="0"/>
              <a:t>task</a:t>
            </a:r>
            <a:endParaRPr lang="en-CN" sz="2000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51820697-32E9-6E4D-B984-972365E3D6EE}"/>
              </a:ext>
            </a:extLst>
          </p:cNvPr>
          <p:cNvSpPr txBox="1"/>
          <p:nvPr/>
        </p:nvSpPr>
        <p:spPr>
          <a:xfrm>
            <a:off x="6800007" y="3978524"/>
            <a:ext cx="95090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000" dirty="0"/>
              <a:t>Call</a:t>
            </a:r>
            <a:r>
              <a:rPr lang="zh-CN" altLang="en-US" sz="2000" dirty="0"/>
              <a:t> </a:t>
            </a:r>
            <a:r>
              <a:rPr lang="en-US" altLang="zh-CN" sz="2000" dirty="0"/>
              <a:t>job</a:t>
            </a:r>
            <a:endParaRPr lang="en-CN" sz="2000" dirty="0"/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6AD97BB0-3E7A-134C-8DA0-436F235D29C0}"/>
              </a:ext>
            </a:extLst>
          </p:cNvPr>
          <p:cNvCxnSpPr>
            <a:cxnSpLocks/>
          </p:cNvCxnSpPr>
          <p:nvPr/>
        </p:nvCxnSpPr>
        <p:spPr>
          <a:xfrm>
            <a:off x="6581339" y="4378634"/>
            <a:ext cx="1297894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TextBox 46">
            <a:extLst>
              <a:ext uri="{FF2B5EF4-FFF2-40B4-BE49-F238E27FC236}">
                <a16:creationId xmlns:a16="http://schemas.microsoft.com/office/drawing/2014/main" id="{F937A788-C7B0-0247-82D8-F02A92899CC9}"/>
              </a:ext>
            </a:extLst>
          </p:cNvPr>
          <p:cNvSpPr txBox="1"/>
          <p:nvPr/>
        </p:nvSpPr>
        <p:spPr>
          <a:xfrm>
            <a:off x="5878193" y="4690574"/>
            <a:ext cx="193687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000" dirty="0"/>
              <a:t>Responses</a:t>
            </a:r>
            <a:r>
              <a:rPr lang="zh-CN" altLang="en-US" sz="2000" dirty="0"/>
              <a:t> </a:t>
            </a:r>
            <a:r>
              <a:rPr lang="en-US" altLang="zh-CN" sz="2000" dirty="0"/>
              <a:t>result</a:t>
            </a:r>
            <a:endParaRPr lang="en-CN" sz="2000" dirty="0"/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CCD9C627-7C5B-104A-8046-07B791E3A014}"/>
              </a:ext>
            </a:extLst>
          </p:cNvPr>
          <p:cNvCxnSpPr>
            <a:cxnSpLocks/>
          </p:cNvCxnSpPr>
          <p:nvPr/>
        </p:nvCxnSpPr>
        <p:spPr>
          <a:xfrm flipH="1">
            <a:off x="1491872" y="5086238"/>
            <a:ext cx="6350607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963920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600</TotalTime>
  <Words>16</Words>
  <Application>Microsoft Macintosh PowerPoint</Application>
  <PresentationFormat>On-screen Show (4:3)</PresentationFormat>
  <Paragraphs>11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jrzhang</dc:creator>
  <cp:lastModifiedBy>Microsoft Office User</cp:lastModifiedBy>
  <cp:revision>122</cp:revision>
  <dcterms:created xsi:type="dcterms:W3CDTF">2019-04-26T01:02:21Z</dcterms:created>
  <dcterms:modified xsi:type="dcterms:W3CDTF">2020-04-10T04:53:08Z</dcterms:modified>
</cp:coreProperties>
</file>

<file path=docProps/thumbnail.jpeg>
</file>