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2"/>
    <p:restoredTop sz="94665"/>
  </p:normalViewPr>
  <p:slideViewPr>
    <p:cSldViewPr snapToGrid="0" snapToObjects="1">
      <p:cViewPr varScale="1">
        <p:scale>
          <a:sx n="122" d="100"/>
          <a:sy n="122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0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3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0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6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0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4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59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8481D-D279-C242-B2DD-B4211CE5655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3BBE-651C-3842-87B6-36B98F6E5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3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23675" y="177100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database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23675" y="740980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 control run list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23675" y="1342960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Has control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23675" y="1944940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Has </a:t>
            </a:r>
            <a:r>
              <a:rPr lang="en-US" dirty="0" err="1" smtClean="0"/>
              <a:t>daq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23675" y="2548903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Has mon his 1, 2, 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23675" y="3152866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Has mon </a:t>
            </a:r>
            <a:r>
              <a:rPr lang="en-US" dirty="0" err="1" smtClean="0"/>
              <a:t>evt</a:t>
            </a:r>
            <a:r>
              <a:rPr lang="en-US" dirty="0" smtClean="0"/>
              <a:t> 1, 2, 3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23675" y="3776766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database 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123675" y="4414445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 control files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23675" y="5052124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 </a:t>
            </a:r>
            <a:r>
              <a:rPr lang="en-US" dirty="0" err="1" smtClean="0"/>
              <a:t>daq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123675" y="5627173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 mon files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123675" y="6202222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</a:t>
            </a:r>
            <a:r>
              <a:rPr lang="en-US" dirty="0" err="1" smtClean="0"/>
              <a:t>nxs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894014" y="177516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 </a:t>
            </a:r>
            <a:r>
              <a:rPr lang="en-US" dirty="0" err="1" smtClean="0"/>
              <a:t>nxs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94014" y="778871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as </a:t>
            </a:r>
            <a:r>
              <a:rPr lang="en-US" dirty="0" err="1" smtClean="0"/>
              <a:t>nxs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894014" y="1381061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database 2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894014" y="1933667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Write xml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894014" y="2552139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transfer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894014" y="3721233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Write ICAT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894014" y="4354215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database 4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894014" y="3136686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database 3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15" idx="0"/>
          </p:cNvCxnSpPr>
          <p:nvPr/>
        </p:nvCxnSpPr>
        <p:spPr>
          <a:xfrm>
            <a:off x="4159995" y="558100"/>
            <a:ext cx="0" cy="5644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5" idx="2"/>
            <a:endCxn id="16" idx="1"/>
          </p:cNvCxnSpPr>
          <p:nvPr/>
        </p:nvCxnSpPr>
        <p:spPr>
          <a:xfrm rot="5400000" flipH="1" flipV="1">
            <a:off x="1919401" y="2608609"/>
            <a:ext cx="6215206" cy="1734019"/>
          </a:xfrm>
          <a:prstGeom prst="bentConnector4">
            <a:avLst>
              <a:gd name="adj1" fmla="val -3678"/>
              <a:gd name="adj2" fmla="val 798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6" idx="2"/>
            <a:endCxn id="22" idx="0"/>
          </p:cNvCxnSpPr>
          <p:nvPr/>
        </p:nvCxnSpPr>
        <p:spPr>
          <a:xfrm>
            <a:off x="6930334" y="558516"/>
            <a:ext cx="0" cy="3795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37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8461" y="632856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sessionId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98461" y="1269350"/>
            <a:ext cx="20726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facilityId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26828" y="3653961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investigationTypeId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98460" y="1905844"/>
            <a:ext cx="207264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instrumentId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98460" y="2455829"/>
            <a:ext cx="207264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  <a:r>
              <a:rPr lang="en-US" smtClean="0"/>
              <a:t>et User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98458" y="3054895"/>
            <a:ext cx="207264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UserId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08000" y="4893555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sampleTypeId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08000" y="4264905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 err="1" smtClean="0"/>
              <a:t>sampleType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108000" y="5535650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dataSetTypeId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820623" y="579120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</a:t>
            </a:r>
            <a:r>
              <a:rPr lang="en-US" dirty="0" err="1" smtClean="0"/>
              <a:t>parameterTypeId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20623" y="1253454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investigation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820623" y="1911157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</a:t>
            </a:r>
            <a:r>
              <a:rPr lang="en-US" dirty="0" err="1" smtClean="0"/>
              <a:t>investigationUser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20623" y="2582495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</a:t>
            </a:r>
            <a:r>
              <a:rPr lang="en-US" dirty="0" err="1" smtClean="0"/>
              <a:t>investigationInstrument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820622" y="4540350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</a:t>
            </a:r>
            <a:r>
              <a:rPr lang="en-US" dirty="0" err="1" smtClean="0"/>
              <a:t>dataSet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820621" y="5879901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</a:t>
            </a:r>
            <a:r>
              <a:rPr lang="en-US" dirty="0" err="1" smtClean="0"/>
              <a:t>dataFile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820619" y="3844461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</a:t>
            </a:r>
            <a:r>
              <a:rPr lang="en-US" dirty="0" err="1" smtClean="0"/>
              <a:t>investigationSample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820622" y="5212030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</a:t>
            </a:r>
            <a:r>
              <a:rPr lang="en-US" dirty="0" smtClean="0"/>
              <a:t>et </a:t>
            </a:r>
            <a:r>
              <a:rPr lang="en-US" dirty="0" err="1" smtClean="0"/>
              <a:t>dataFileFormat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820620" y="3210473"/>
            <a:ext cx="29655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  <a:r>
              <a:rPr lang="en-US" smtClean="0"/>
              <a:t>et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38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96</Words>
  <Application>Microsoft Macintosh PowerPoint</Application>
  <PresentationFormat>Widescreen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jrzhang</dc:creator>
  <cp:lastModifiedBy>jrzhang</cp:lastModifiedBy>
  <cp:revision>22</cp:revision>
  <dcterms:created xsi:type="dcterms:W3CDTF">2018-03-04T01:29:33Z</dcterms:created>
  <dcterms:modified xsi:type="dcterms:W3CDTF">2018-03-29T02:39:08Z</dcterms:modified>
</cp:coreProperties>
</file>